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9" r:id="rId3"/>
    <p:sldId id="258" r:id="rId4"/>
  </p:sldIdLst>
  <p:sldSz cx="6858000" cy="9144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33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746"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4033BDA-83F5-786E-E05E-C57D7EFD3917}"/>
              </a:ext>
            </a:extLst>
          </p:cNvPr>
          <p:cNvSpPr>
            <a:spLocks noGrp="1"/>
          </p:cNvSpPr>
          <p:nvPr>
            <p:ph type="hdr" sz="quarter"/>
          </p:nvPr>
        </p:nvSpPr>
        <p:spPr>
          <a:xfrm>
            <a:off x="0" y="0"/>
            <a:ext cx="3043238" cy="468313"/>
          </a:xfrm>
          <a:prstGeom prst="rect">
            <a:avLst/>
          </a:prstGeom>
        </p:spPr>
        <p:txBody>
          <a:bodyPr vert="horz" lIns="91797" tIns="45898" rIns="91797" bIns="45898" rtlCol="0"/>
          <a:lstStyle>
            <a:lvl1pPr algn="l" eaLnBrk="1" hangingPunct="1">
              <a:defRPr sz="1200">
                <a:latin typeface="Arial" panose="020B0604020202020204" pitchFamily="34" charset="0"/>
              </a:defRPr>
            </a:lvl1pPr>
          </a:lstStyle>
          <a:p>
            <a:pPr>
              <a:defRPr/>
            </a:pPr>
            <a:endParaRPr lang="en-US"/>
          </a:p>
          <a:p>
            <a:pPr>
              <a:defRPr/>
            </a:pPr>
            <a:endParaRPr lang="en-US"/>
          </a:p>
        </p:txBody>
      </p:sp>
      <p:sp>
        <p:nvSpPr>
          <p:cNvPr id="3" name="Date Placeholder 2">
            <a:extLst>
              <a:ext uri="{FF2B5EF4-FFF2-40B4-BE49-F238E27FC236}">
                <a16:creationId xmlns:a16="http://schemas.microsoft.com/office/drawing/2014/main" id="{93A9CFAC-1604-3A31-1C82-6292A299F706}"/>
              </a:ext>
            </a:extLst>
          </p:cNvPr>
          <p:cNvSpPr>
            <a:spLocks noGrp="1"/>
          </p:cNvSpPr>
          <p:nvPr>
            <p:ph type="dt" sz="quarter" idx="1"/>
          </p:nvPr>
        </p:nvSpPr>
        <p:spPr>
          <a:xfrm>
            <a:off x="3978275" y="0"/>
            <a:ext cx="3043238" cy="468313"/>
          </a:xfrm>
          <a:prstGeom prst="rect">
            <a:avLst/>
          </a:prstGeom>
        </p:spPr>
        <p:txBody>
          <a:bodyPr vert="horz" lIns="91797" tIns="45898" rIns="91797" bIns="45898" rtlCol="0"/>
          <a:lstStyle>
            <a:lvl1pPr algn="r" eaLnBrk="1" hangingPunct="1">
              <a:defRPr sz="1200">
                <a:latin typeface="Arial" panose="020B0604020202020204" pitchFamily="34" charset="0"/>
              </a:defRPr>
            </a:lvl1pPr>
          </a:lstStyle>
          <a:p>
            <a:pPr>
              <a:defRPr/>
            </a:pPr>
            <a:fld id="{C2CF9C15-7785-4416-95E3-CC5566932B7B}" type="datetimeFigureOut">
              <a:rPr lang="en-US"/>
              <a:pPr>
                <a:defRPr/>
              </a:pPr>
              <a:t>8/15/2024</a:t>
            </a:fld>
            <a:endParaRPr lang="en-US"/>
          </a:p>
        </p:txBody>
      </p:sp>
      <p:sp>
        <p:nvSpPr>
          <p:cNvPr id="4" name="Footer Placeholder 3">
            <a:extLst>
              <a:ext uri="{FF2B5EF4-FFF2-40B4-BE49-F238E27FC236}">
                <a16:creationId xmlns:a16="http://schemas.microsoft.com/office/drawing/2014/main" id="{757DE9A1-7E33-DEED-75A1-22FF1811C701}"/>
              </a:ext>
            </a:extLst>
          </p:cNvPr>
          <p:cNvSpPr>
            <a:spLocks noGrp="1"/>
          </p:cNvSpPr>
          <p:nvPr>
            <p:ph type="ftr" sz="quarter" idx="2"/>
          </p:nvPr>
        </p:nvSpPr>
        <p:spPr>
          <a:xfrm>
            <a:off x="0" y="8840788"/>
            <a:ext cx="3043238" cy="468312"/>
          </a:xfrm>
          <a:prstGeom prst="rect">
            <a:avLst/>
          </a:prstGeom>
        </p:spPr>
        <p:txBody>
          <a:bodyPr vert="horz" lIns="91797" tIns="45898" rIns="91797" bIns="45898" rtlCol="0" anchor="b"/>
          <a:lstStyle>
            <a:lvl1pPr algn="l" eaLnBrk="1" hangingPunct="1">
              <a:defRPr sz="1200">
                <a:latin typeface="Arial" panose="020B0604020202020204" pitchFamily="34" charset="0"/>
              </a:defRPr>
            </a:lvl1pPr>
          </a:lstStyle>
          <a:p>
            <a:pPr>
              <a:defRPr/>
            </a:pPr>
            <a:endParaRPr lang="en-US"/>
          </a:p>
          <a:p>
            <a:pPr>
              <a:defRPr/>
            </a:pPr>
            <a:endParaRPr lang="en-US"/>
          </a:p>
        </p:txBody>
      </p:sp>
      <p:sp>
        <p:nvSpPr>
          <p:cNvPr id="5" name="Slide Number Placeholder 4">
            <a:extLst>
              <a:ext uri="{FF2B5EF4-FFF2-40B4-BE49-F238E27FC236}">
                <a16:creationId xmlns:a16="http://schemas.microsoft.com/office/drawing/2014/main" id="{0DC9AEEF-BE87-1A8F-EEBD-DE2096657ABD}"/>
              </a:ext>
            </a:extLst>
          </p:cNvPr>
          <p:cNvSpPr>
            <a:spLocks noGrp="1"/>
          </p:cNvSpPr>
          <p:nvPr>
            <p:ph type="sldNum" sz="quarter" idx="3"/>
          </p:nvPr>
        </p:nvSpPr>
        <p:spPr>
          <a:xfrm>
            <a:off x="3978275" y="8840788"/>
            <a:ext cx="3043238" cy="468312"/>
          </a:xfrm>
          <a:prstGeom prst="rect">
            <a:avLst/>
          </a:prstGeom>
        </p:spPr>
        <p:txBody>
          <a:bodyPr vert="horz" wrap="square" lIns="91797" tIns="45898" rIns="91797" bIns="45898" numCol="1" anchor="b" anchorCtr="0" compatLnSpc="1">
            <a:prstTxWarp prst="textNoShape">
              <a:avLst/>
            </a:prstTxWarp>
          </a:bodyPr>
          <a:lstStyle>
            <a:lvl1pPr algn="r" eaLnBrk="1" hangingPunct="1">
              <a:defRPr sz="1200"/>
            </a:lvl1pPr>
          </a:lstStyle>
          <a:p>
            <a:pPr>
              <a:defRPr/>
            </a:pPr>
            <a:fld id="{C00355ED-1CC8-47DF-BC81-AE1F6283BDF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228E90-4399-4992-47E2-7BA0332A8397}"/>
              </a:ext>
            </a:extLst>
          </p:cNvPr>
          <p:cNvSpPr>
            <a:spLocks noGrp="1"/>
          </p:cNvSpPr>
          <p:nvPr>
            <p:ph type="hdr" sz="quarter"/>
          </p:nvPr>
        </p:nvSpPr>
        <p:spPr>
          <a:xfrm>
            <a:off x="0" y="0"/>
            <a:ext cx="3044825" cy="465138"/>
          </a:xfrm>
          <a:prstGeom prst="rect">
            <a:avLst/>
          </a:prstGeom>
        </p:spPr>
        <p:txBody>
          <a:bodyPr vert="horz" lIns="92652" tIns="46326" rIns="92652" bIns="46326" rtlCol="0"/>
          <a:lstStyle>
            <a:lvl1pPr algn="l" eaLnBrk="1" fontAlgn="auto" hangingPunct="1">
              <a:spcBef>
                <a:spcPts val="0"/>
              </a:spcBef>
              <a:spcAft>
                <a:spcPts val="0"/>
              </a:spcAft>
              <a:defRPr sz="1300">
                <a:latin typeface="+mn-lt"/>
              </a:defRPr>
            </a:lvl1pPr>
          </a:lstStyle>
          <a:p>
            <a:pPr>
              <a:defRPr/>
            </a:pPr>
            <a:endParaRPr lang="en-US"/>
          </a:p>
          <a:p>
            <a:pPr>
              <a:defRPr/>
            </a:pPr>
            <a:endParaRPr lang="en-US"/>
          </a:p>
        </p:txBody>
      </p:sp>
      <p:sp>
        <p:nvSpPr>
          <p:cNvPr id="3" name="Date Placeholder 2">
            <a:extLst>
              <a:ext uri="{FF2B5EF4-FFF2-40B4-BE49-F238E27FC236}">
                <a16:creationId xmlns:a16="http://schemas.microsoft.com/office/drawing/2014/main" id="{FF519ED6-1B17-D240-1F78-5D4AC5FE4FEA}"/>
              </a:ext>
            </a:extLst>
          </p:cNvPr>
          <p:cNvSpPr>
            <a:spLocks noGrp="1"/>
          </p:cNvSpPr>
          <p:nvPr>
            <p:ph type="dt" idx="1"/>
          </p:nvPr>
        </p:nvSpPr>
        <p:spPr>
          <a:xfrm>
            <a:off x="3976688" y="0"/>
            <a:ext cx="3044825" cy="465138"/>
          </a:xfrm>
          <a:prstGeom prst="rect">
            <a:avLst/>
          </a:prstGeom>
        </p:spPr>
        <p:txBody>
          <a:bodyPr vert="horz" lIns="92652" tIns="46326" rIns="92652" bIns="46326" rtlCol="0"/>
          <a:lstStyle>
            <a:lvl1pPr algn="r" eaLnBrk="1" fontAlgn="auto" hangingPunct="1">
              <a:spcBef>
                <a:spcPts val="0"/>
              </a:spcBef>
              <a:spcAft>
                <a:spcPts val="0"/>
              </a:spcAft>
              <a:defRPr sz="1300">
                <a:latin typeface="+mn-lt"/>
              </a:defRPr>
            </a:lvl1pPr>
          </a:lstStyle>
          <a:p>
            <a:pPr>
              <a:defRPr/>
            </a:pPr>
            <a:fld id="{E70ADE05-DF52-453F-9842-10F82A36C7B3}" type="datetimeFigureOut">
              <a:rPr lang="en-US"/>
              <a:pPr>
                <a:defRPr/>
              </a:pPr>
              <a:t>8/15/2024</a:t>
            </a:fld>
            <a:endParaRPr lang="en-US" dirty="0"/>
          </a:p>
        </p:txBody>
      </p:sp>
      <p:sp>
        <p:nvSpPr>
          <p:cNvPr id="4" name="Slide Image Placeholder 3">
            <a:extLst>
              <a:ext uri="{FF2B5EF4-FFF2-40B4-BE49-F238E27FC236}">
                <a16:creationId xmlns:a16="http://schemas.microsoft.com/office/drawing/2014/main" id="{3CEC52E5-3DCD-D36F-6AAF-025A883BE80B}"/>
              </a:ext>
            </a:extLst>
          </p:cNvPr>
          <p:cNvSpPr>
            <a:spLocks noGrp="1" noRot="1" noChangeAspect="1"/>
          </p:cNvSpPr>
          <p:nvPr>
            <p:ph type="sldImg" idx="2"/>
          </p:nvPr>
        </p:nvSpPr>
        <p:spPr>
          <a:xfrm>
            <a:off x="2201863" y="698500"/>
            <a:ext cx="2619375" cy="3490913"/>
          </a:xfrm>
          <a:prstGeom prst="rect">
            <a:avLst/>
          </a:prstGeom>
          <a:noFill/>
          <a:ln w="12700">
            <a:solidFill>
              <a:prstClr val="black"/>
            </a:solidFill>
          </a:ln>
        </p:spPr>
        <p:txBody>
          <a:bodyPr vert="horz" lIns="92652" tIns="46326" rIns="92652" bIns="46326" rtlCol="0" anchor="ctr"/>
          <a:lstStyle/>
          <a:p>
            <a:pPr lvl="0"/>
            <a:endParaRPr lang="en-US" noProof="0" dirty="0"/>
          </a:p>
        </p:txBody>
      </p:sp>
      <p:sp>
        <p:nvSpPr>
          <p:cNvPr id="5" name="Notes Placeholder 4">
            <a:extLst>
              <a:ext uri="{FF2B5EF4-FFF2-40B4-BE49-F238E27FC236}">
                <a16:creationId xmlns:a16="http://schemas.microsoft.com/office/drawing/2014/main" id="{047DC489-D665-9054-CA28-D645C6043380}"/>
              </a:ext>
            </a:extLst>
          </p:cNvPr>
          <p:cNvSpPr>
            <a:spLocks noGrp="1"/>
          </p:cNvSpPr>
          <p:nvPr>
            <p:ph type="body" sz="quarter" idx="3"/>
          </p:nvPr>
        </p:nvSpPr>
        <p:spPr>
          <a:xfrm>
            <a:off x="703263" y="4422775"/>
            <a:ext cx="5616575" cy="4187825"/>
          </a:xfrm>
          <a:prstGeom prst="rect">
            <a:avLst/>
          </a:prstGeom>
        </p:spPr>
        <p:txBody>
          <a:bodyPr vert="horz" lIns="92652" tIns="46326" rIns="92652" bIns="463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58C79EF-C48C-3539-9125-BF2005D26D1F}"/>
              </a:ext>
            </a:extLst>
          </p:cNvPr>
          <p:cNvSpPr>
            <a:spLocks noGrp="1"/>
          </p:cNvSpPr>
          <p:nvPr>
            <p:ph type="ftr" sz="quarter" idx="4"/>
          </p:nvPr>
        </p:nvSpPr>
        <p:spPr>
          <a:xfrm>
            <a:off x="0" y="8842375"/>
            <a:ext cx="3044825" cy="465138"/>
          </a:xfrm>
          <a:prstGeom prst="rect">
            <a:avLst/>
          </a:prstGeom>
        </p:spPr>
        <p:txBody>
          <a:bodyPr vert="horz" lIns="92652" tIns="46326" rIns="92652" bIns="46326" rtlCol="0" anchor="b"/>
          <a:lstStyle>
            <a:lvl1pPr algn="l" eaLnBrk="1" fontAlgn="auto" hangingPunct="1">
              <a:spcBef>
                <a:spcPts val="0"/>
              </a:spcBef>
              <a:spcAft>
                <a:spcPts val="0"/>
              </a:spcAft>
              <a:defRPr sz="1300">
                <a:latin typeface="+mn-lt"/>
              </a:defRPr>
            </a:lvl1pPr>
          </a:lstStyle>
          <a:p>
            <a:pPr>
              <a:defRPr/>
            </a:pPr>
            <a:endParaRPr lang="en-US"/>
          </a:p>
          <a:p>
            <a:pPr>
              <a:defRPr/>
            </a:pPr>
            <a:endParaRPr lang="en-US"/>
          </a:p>
        </p:txBody>
      </p:sp>
      <p:sp>
        <p:nvSpPr>
          <p:cNvPr id="7" name="Slide Number Placeholder 6">
            <a:extLst>
              <a:ext uri="{FF2B5EF4-FFF2-40B4-BE49-F238E27FC236}">
                <a16:creationId xmlns:a16="http://schemas.microsoft.com/office/drawing/2014/main" id="{8C9ADA81-68A6-16CE-8FB9-92C19BC76BA6}"/>
              </a:ext>
            </a:extLst>
          </p:cNvPr>
          <p:cNvSpPr>
            <a:spLocks noGrp="1"/>
          </p:cNvSpPr>
          <p:nvPr>
            <p:ph type="sldNum" sz="quarter" idx="5"/>
          </p:nvPr>
        </p:nvSpPr>
        <p:spPr>
          <a:xfrm>
            <a:off x="3976688" y="8842375"/>
            <a:ext cx="3044825" cy="465138"/>
          </a:xfrm>
          <a:prstGeom prst="rect">
            <a:avLst/>
          </a:prstGeom>
        </p:spPr>
        <p:txBody>
          <a:bodyPr vert="horz" wrap="square" lIns="92652" tIns="46326" rIns="92652" bIns="46326"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397A2762-44D1-4246-86C3-EB226D6D21F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DE646F0-8B68-DA4A-5ACA-947CD71C1F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28279895-2802-41D3-F521-6F5650A751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4" name="Slide Number Placeholder 3">
            <a:extLst>
              <a:ext uri="{FF2B5EF4-FFF2-40B4-BE49-F238E27FC236}">
                <a16:creationId xmlns:a16="http://schemas.microsoft.com/office/drawing/2014/main" id="{ED586B98-67E1-3717-E6C4-CE1F914156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538" indent="-285750">
              <a:spcBef>
                <a:spcPct val="30000"/>
              </a:spcBef>
              <a:defRPr sz="1200">
                <a:solidFill>
                  <a:schemeClr val="tx1"/>
                </a:solidFill>
                <a:latin typeface="Calibri" panose="020F0502020204030204" pitchFamily="34" charset="0"/>
              </a:defRPr>
            </a:lvl2pPr>
            <a:lvl3pPr marL="1146175" indent="-228600">
              <a:spcBef>
                <a:spcPct val="30000"/>
              </a:spcBef>
              <a:defRPr sz="1200">
                <a:solidFill>
                  <a:schemeClr val="tx1"/>
                </a:solidFill>
                <a:latin typeface="Calibri" panose="020F0502020204030204" pitchFamily="34" charset="0"/>
              </a:defRPr>
            </a:lvl3pPr>
            <a:lvl4pPr marL="1604963" indent="-228600">
              <a:spcBef>
                <a:spcPct val="30000"/>
              </a:spcBef>
              <a:defRPr sz="1200">
                <a:solidFill>
                  <a:schemeClr val="tx1"/>
                </a:solidFill>
                <a:latin typeface="Calibri" panose="020F0502020204030204" pitchFamily="34" charset="0"/>
              </a:defRPr>
            </a:lvl4pPr>
            <a:lvl5pPr marL="2065338" indent="-228600">
              <a:spcBef>
                <a:spcPct val="30000"/>
              </a:spcBef>
              <a:defRPr sz="1200">
                <a:solidFill>
                  <a:schemeClr val="tx1"/>
                </a:solidFill>
                <a:latin typeface="Calibri" panose="020F0502020204030204" pitchFamily="34" charset="0"/>
              </a:defRPr>
            </a:lvl5pPr>
            <a:lvl6pPr marL="2522538" indent="-228600" eaLnBrk="0" fontAlgn="base" hangingPunct="0">
              <a:spcBef>
                <a:spcPct val="30000"/>
              </a:spcBef>
              <a:spcAft>
                <a:spcPct val="0"/>
              </a:spcAft>
              <a:defRPr sz="1200">
                <a:solidFill>
                  <a:schemeClr val="tx1"/>
                </a:solidFill>
                <a:latin typeface="Calibri" panose="020F0502020204030204" pitchFamily="34" charset="0"/>
              </a:defRPr>
            </a:lvl6pPr>
            <a:lvl7pPr marL="2979738" indent="-228600" eaLnBrk="0" fontAlgn="base" hangingPunct="0">
              <a:spcBef>
                <a:spcPct val="30000"/>
              </a:spcBef>
              <a:spcAft>
                <a:spcPct val="0"/>
              </a:spcAft>
              <a:defRPr sz="1200">
                <a:solidFill>
                  <a:schemeClr val="tx1"/>
                </a:solidFill>
                <a:latin typeface="Calibri" panose="020F0502020204030204" pitchFamily="34" charset="0"/>
              </a:defRPr>
            </a:lvl7pPr>
            <a:lvl8pPr marL="3436938" indent="-228600" eaLnBrk="0" fontAlgn="base" hangingPunct="0">
              <a:spcBef>
                <a:spcPct val="30000"/>
              </a:spcBef>
              <a:spcAft>
                <a:spcPct val="0"/>
              </a:spcAft>
              <a:defRPr sz="1200">
                <a:solidFill>
                  <a:schemeClr val="tx1"/>
                </a:solidFill>
                <a:latin typeface="Calibri" panose="020F0502020204030204" pitchFamily="34" charset="0"/>
              </a:defRPr>
            </a:lvl8pPr>
            <a:lvl9pPr marL="3894138"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9DE78B-356C-407B-BE9B-D8E5AB671CC5}" type="slidenum">
              <a:rPr lang="en-US" altLang="en-US" sz="1300" smtClean="0"/>
              <a:pPr>
                <a:spcBef>
                  <a:spcPct val="0"/>
                </a:spcBef>
              </a:pPr>
              <a:t>1</a:t>
            </a:fld>
            <a:endParaRPr lang="en-US"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9E027ED-99E2-CB3A-D1BB-B0C1FC81FA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2E1059FE-068C-B63D-2D01-D879AA781FF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Header Placeholder 3">
            <a:extLst>
              <a:ext uri="{FF2B5EF4-FFF2-40B4-BE49-F238E27FC236}">
                <a16:creationId xmlns:a16="http://schemas.microsoft.com/office/drawing/2014/main" id="{7621743B-7472-0EA0-0A03-07437A06878A}"/>
              </a:ext>
            </a:extLst>
          </p:cNvPr>
          <p:cNvSpPr>
            <a:spLocks noGrp="1"/>
          </p:cNvSpPr>
          <p:nvPr>
            <p:ph type="hdr" sz="quarter"/>
          </p:nvPr>
        </p:nvSpPr>
        <p:spPr/>
        <p:txBody>
          <a:bodyPr/>
          <a:lstStyle/>
          <a:p>
            <a:pPr>
              <a:defRPr/>
            </a:pPr>
            <a:endParaRPr lang="en-US"/>
          </a:p>
        </p:txBody>
      </p:sp>
      <p:sp>
        <p:nvSpPr>
          <p:cNvPr id="5" name="Footer Placeholder 4">
            <a:extLst>
              <a:ext uri="{FF2B5EF4-FFF2-40B4-BE49-F238E27FC236}">
                <a16:creationId xmlns:a16="http://schemas.microsoft.com/office/drawing/2014/main" id="{8137D875-5952-1079-5DF9-D12075867837}"/>
              </a:ext>
            </a:extLst>
          </p:cNvPr>
          <p:cNvSpPr>
            <a:spLocks noGrp="1"/>
          </p:cNvSpPr>
          <p:nvPr>
            <p:ph type="ftr" sz="quarter" idx="4"/>
          </p:nvPr>
        </p:nvSpPr>
        <p:spPr/>
        <p:txBody>
          <a:bodyPr/>
          <a:lstStyle/>
          <a:p>
            <a:pPr>
              <a:defRPr/>
            </a:pPr>
            <a:endParaRPr lang="en-US"/>
          </a:p>
        </p:txBody>
      </p:sp>
      <p:sp>
        <p:nvSpPr>
          <p:cNvPr id="8198" name="Slide Number Placeholder 5">
            <a:extLst>
              <a:ext uri="{FF2B5EF4-FFF2-40B4-BE49-F238E27FC236}">
                <a16:creationId xmlns:a16="http://schemas.microsoft.com/office/drawing/2014/main" id="{B6CA32A4-DD84-597A-B03C-952FCD2FB98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4538" indent="-285750">
              <a:defRPr>
                <a:solidFill>
                  <a:schemeClr val="tx1"/>
                </a:solidFill>
                <a:latin typeface="Arial" panose="020B0604020202020204" pitchFamily="34" charset="0"/>
              </a:defRPr>
            </a:lvl2pPr>
            <a:lvl3pPr marL="1146175" indent="-228600">
              <a:defRPr>
                <a:solidFill>
                  <a:schemeClr val="tx1"/>
                </a:solidFill>
                <a:latin typeface="Arial" panose="020B0604020202020204" pitchFamily="34" charset="0"/>
              </a:defRPr>
            </a:lvl3pPr>
            <a:lvl4pPr marL="1604963" indent="-228600">
              <a:defRPr>
                <a:solidFill>
                  <a:schemeClr val="tx1"/>
                </a:solidFill>
                <a:latin typeface="Arial" panose="020B0604020202020204" pitchFamily="34" charset="0"/>
              </a:defRPr>
            </a:lvl4pPr>
            <a:lvl5pPr marL="2065338" indent="-228600">
              <a:defRPr>
                <a:solidFill>
                  <a:schemeClr val="tx1"/>
                </a:solidFill>
                <a:latin typeface="Arial" panose="020B0604020202020204" pitchFamily="34" charset="0"/>
              </a:defRPr>
            </a:lvl5pPr>
            <a:lvl6pPr marL="2522538" indent="-228600" eaLnBrk="0" fontAlgn="base" hangingPunct="0">
              <a:spcBef>
                <a:spcPct val="0"/>
              </a:spcBef>
              <a:spcAft>
                <a:spcPct val="0"/>
              </a:spcAft>
              <a:defRPr>
                <a:solidFill>
                  <a:schemeClr val="tx1"/>
                </a:solidFill>
                <a:latin typeface="Arial" panose="020B0604020202020204" pitchFamily="34" charset="0"/>
              </a:defRPr>
            </a:lvl6pPr>
            <a:lvl7pPr marL="2979738" indent="-228600" eaLnBrk="0" fontAlgn="base" hangingPunct="0">
              <a:spcBef>
                <a:spcPct val="0"/>
              </a:spcBef>
              <a:spcAft>
                <a:spcPct val="0"/>
              </a:spcAft>
              <a:defRPr>
                <a:solidFill>
                  <a:schemeClr val="tx1"/>
                </a:solidFill>
                <a:latin typeface="Arial" panose="020B0604020202020204" pitchFamily="34" charset="0"/>
              </a:defRPr>
            </a:lvl7pPr>
            <a:lvl8pPr marL="3436938" indent="-228600" eaLnBrk="0" fontAlgn="base" hangingPunct="0">
              <a:spcBef>
                <a:spcPct val="0"/>
              </a:spcBef>
              <a:spcAft>
                <a:spcPct val="0"/>
              </a:spcAft>
              <a:defRPr>
                <a:solidFill>
                  <a:schemeClr val="tx1"/>
                </a:solidFill>
                <a:latin typeface="Arial" panose="020B0604020202020204" pitchFamily="34" charset="0"/>
              </a:defRPr>
            </a:lvl8pPr>
            <a:lvl9pPr marL="3894138" indent="-228600" eaLnBrk="0" fontAlgn="base" hangingPunct="0">
              <a:spcBef>
                <a:spcPct val="0"/>
              </a:spcBef>
              <a:spcAft>
                <a:spcPct val="0"/>
              </a:spcAft>
              <a:defRPr>
                <a:solidFill>
                  <a:schemeClr val="tx1"/>
                </a:solidFill>
                <a:latin typeface="Arial" panose="020B0604020202020204" pitchFamily="34" charset="0"/>
              </a:defRPr>
            </a:lvl9pPr>
          </a:lstStyle>
          <a:p>
            <a:fld id="{B5959CD2-7BBD-4DE8-8D8B-7EE934ACC186}"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E52839A-B0C1-B998-FD76-14BB09496C9F}"/>
              </a:ext>
            </a:extLst>
          </p:cNvPr>
          <p:cNvSpPr>
            <a:spLocks noGrp="1"/>
          </p:cNvSpPr>
          <p:nvPr>
            <p:ph type="dt" sz="half" idx="10"/>
          </p:nvPr>
        </p:nvSpPr>
        <p:spPr/>
        <p:txBody>
          <a:bodyPr/>
          <a:lstStyle>
            <a:lvl1pPr>
              <a:defRPr/>
            </a:lvl1pPr>
          </a:lstStyle>
          <a:p>
            <a:pPr>
              <a:defRPr/>
            </a:pPr>
            <a:fld id="{6BC8358B-F336-4F73-AD2C-F90FC011A82D}" type="datetimeFigureOut">
              <a:rPr lang="en-US"/>
              <a:pPr>
                <a:defRPr/>
              </a:pPr>
              <a:t>8/15/2024</a:t>
            </a:fld>
            <a:endParaRPr lang="en-US" dirty="0"/>
          </a:p>
        </p:txBody>
      </p:sp>
      <p:sp>
        <p:nvSpPr>
          <p:cNvPr id="5" name="Slide Number Placeholder 5">
            <a:extLst>
              <a:ext uri="{FF2B5EF4-FFF2-40B4-BE49-F238E27FC236}">
                <a16:creationId xmlns:a16="http://schemas.microsoft.com/office/drawing/2014/main" id="{64E04EB7-16BA-99F7-0D6D-191FCB64667C}"/>
              </a:ext>
            </a:extLst>
          </p:cNvPr>
          <p:cNvSpPr>
            <a:spLocks noGrp="1"/>
          </p:cNvSpPr>
          <p:nvPr>
            <p:ph type="sldNum" sz="quarter" idx="11"/>
          </p:nvPr>
        </p:nvSpPr>
        <p:spPr/>
        <p:txBody>
          <a:bodyPr/>
          <a:lstStyle>
            <a:lvl1pPr>
              <a:defRPr/>
            </a:lvl1pPr>
          </a:lstStyle>
          <a:p>
            <a:pPr>
              <a:defRPr/>
            </a:pPr>
            <a:fld id="{D2F78507-26C6-4EF6-BE5A-1763AD9ECC2A}" type="slidenum">
              <a:rPr lang="en-US" altLang="en-US"/>
              <a:pPr>
                <a:defRPr/>
              </a:pPr>
              <a:t>‹#›</a:t>
            </a:fld>
            <a:endParaRPr lang="en-US" altLang="en-US"/>
          </a:p>
        </p:txBody>
      </p:sp>
    </p:spTree>
    <p:extLst>
      <p:ext uri="{BB962C8B-B14F-4D97-AF65-F5344CB8AC3E}">
        <p14:creationId xmlns:p14="http://schemas.microsoft.com/office/powerpoint/2010/main" val="312860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DDF104-E31F-CEBB-F672-80CD7F644587}"/>
              </a:ext>
            </a:extLst>
          </p:cNvPr>
          <p:cNvSpPr>
            <a:spLocks noGrp="1"/>
          </p:cNvSpPr>
          <p:nvPr>
            <p:ph type="dt" sz="half" idx="10"/>
          </p:nvPr>
        </p:nvSpPr>
        <p:spPr/>
        <p:txBody>
          <a:bodyPr/>
          <a:lstStyle>
            <a:lvl1pPr>
              <a:defRPr/>
            </a:lvl1pPr>
          </a:lstStyle>
          <a:p>
            <a:pPr>
              <a:defRPr/>
            </a:pPr>
            <a:fld id="{56B1D0C0-CC90-4329-8DD5-DA80A6CD8389}" type="datetimeFigureOut">
              <a:rPr lang="en-US"/>
              <a:pPr>
                <a:defRPr/>
              </a:pPr>
              <a:t>8/15/2024</a:t>
            </a:fld>
            <a:endParaRPr lang="en-US" dirty="0"/>
          </a:p>
        </p:txBody>
      </p:sp>
      <p:sp>
        <p:nvSpPr>
          <p:cNvPr id="5" name="Slide Number Placeholder 5">
            <a:extLst>
              <a:ext uri="{FF2B5EF4-FFF2-40B4-BE49-F238E27FC236}">
                <a16:creationId xmlns:a16="http://schemas.microsoft.com/office/drawing/2014/main" id="{F9306114-0EDC-D7C3-10D4-E5BEBA04C0AA}"/>
              </a:ext>
            </a:extLst>
          </p:cNvPr>
          <p:cNvSpPr>
            <a:spLocks noGrp="1"/>
          </p:cNvSpPr>
          <p:nvPr>
            <p:ph type="sldNum" sz="quarter" idx="11"/>
          </p:nvPr>
        </p:nvSpPr>
        <p:spPr/>
        <p:txBody>
          <a:bodyPr/>
          <a:lstStyle>
            <a:lvl1pPr>
              <a:defRPr/>
            </a:lvl1pPr>
          </a:lstStyle>
          <a:p>
            <a:pPr>
              <a:defRPr/>
            </a:pPr>
            <a:fld id="{6D892BB3-8BD5-4126-AFE3-C2D06F43B7F8}" type="slidenum">
              <a:rPr lang="en-US" altLang="en-US"/>
              <a:pPr>
                <a:defRPr/>
              </a:pPr>
              <a:t>‹#›</a:t>
            </a:fld>
            <a:endParaRPr lang="en-US" altLang="en-US"/>
          </a:p>
        </p:txBody>
      </p:sp>
    </p:spTree>
    <p:extLst>
      <p:ext uri="{BB962C8B-B14F-4D97-AF65-F5344CB8AC3E}">
        <p14:creationId xmlns:p14="http://schemas.microsoft.com/office/powerpoint/2010/main" val="35583700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21A2121-9015-81E6-767C-CA63D347328A}"/>
              </a:ext>
            </a:extLst>
          </p:cNvPr>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99EC887-F6BB-48E5-32B4-2682058DD873}"/>
              </a:ext>
            </a:extLst>
          </p:cNvPr>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C4BDF87-82EE-94CE-560E-5C7E8A29E7C1}"/>
              </a:ext>
            </a:extLst>
          </p:cNvPr>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1391437-0F2C-4498-A9B0-3D875C1AF0C6}" type="datetimeFigureOut">
              <a:rPr lang="en-US"/>
              <a:pPr>
                <a:defRPr/>
              </a:pPr>
              <a:t>8/15/2024</a:t>
            </a:fld>
            <a:endParaRPr lang="en-US" dirty="0"/>
          </a:p>
        </p:txBody>
      </p:sp>
      <p:sp>
        <p:nvSpPr>
          <p:cNvPr id="6" name="Slide Number Placeholder 5">
            <a:extLst>
              <a:ext uri="{FF2B5EF4-FFF2-40B4-BE49-F238E27FC236}">
                <a16:creationId xmlns:a16="http://schemas.microsoft.com/office/drawing/2014/main" id="{61CDC685-2C4F-7893-0656-7C55B6022E6C}"/>
              </a:ext>
            </a:extLst>
          </p:cNvPr>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983D8AD-C730-470E-A288-F847EAD1559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golf@huntsvilleadaa.org" TargetMode="Externa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a:extLst>
              <a:ext uri="{FF2B5EF4-FFF2-40B4-BE49-F238E27FC236}">
                <a16:creationId xmlns:a16="http://schemas.microsoft.com/office/drawing/2014/main" id="{A5B745A2-7E4B-F872-12B8-D0403C5BBA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90600"/>
            <a:ext cx="6881813" cy="4910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5" descr="ADA01">
            <a:extLst>
              <a:ext uri="{FF2B5EF4-FFF2-40B4-BE49-F238E27FC236}">
                <a16:creationId xmlns:a16="http://schemas.microsoft.com/office/drawing/2014/main" id="{998A62DC-C58C-F609-535E-ABC6B26AF8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0"/>
            <a:ext cx="8382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Box 8">
            <a:extLst>
              <a:ext uri="{FF2B5EF4-FFF2-40B4-BE49-F238E27FC236}">
                <a16:creationId xmlns:a16="http://schemas.microsoft.com/office/drawing/2014/main" id="{0D9A59C1-3E42-A7B7-6527-DF8B5377B40E}"/>
              </a:ext>
            </a:extLst>
          </p:cNvPr>
          <p:cNvSpPr txBox="1">
            <a:spLocks noChangeArrowheads="1"/>
          </p:cNvSpPr>
          <p:nvPr/>
        </p:nvSpPr>
        <p:spPr bwMode="auto">
          <a:xfrm>
            <a:off x="108222" y="94167"/>
            <a:ext cx="6608604" cy="2508379"/>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US" altLang="en-US" sz="2400" b="1" dirty="0"/>
              <a:t> 19</a:t>
            </a:r>
            <a:r>
              <a:rPr lang="en-US" altLang="en-US" sz="2400" b="1" baseline="30000" dirty="0"/>
              <a:t>th</a:t>
            </a:r>
            <a:r>
              <a:rPr lang="en-US" altLang="en-US" sz="2400" b="1" dirty="0"/>
              <a:t> Annual</a:t>
            </a:r>
          </a:p>
          <a:p>
            <a:pPr algn="ctr" eaLnBrk="1" hangingPunct="1">
              <a:spcBef>
                <a:spcPct val="0"/>
              </a:spcBef>
              <a:buFontTx/>
              <a:buNone/>
              <a:defRPr/>
            </a:pPr>
            <a:r>
              <a:rPr lang="en-US" altLang="en-US" sz="2800" b="1" dirty="0">
                <a:effectLst>
                  <a:outerShdw blurRad="38100" dist="38100" dir="2700000" algn="tl">
                    <a:srgbClr val="000000">
                      <a:alpha val="43137"/>
                    </a:srgbClr>
                  </a:outerShdw>
                </a:effectLst>
              </a:rPr>
              <a:t>Air Defense Artillery Association (ADAA)</a:t>
            </a:r>
          </a:p>
          <a:p>
            <a:pPr algn="ctr" eaLnBrk="1" hangingPunct="1">
              <a:spcBef>
                <a:spcPct val="0"/>
              </a:spcBef>
              <a:buFontTx/>
              <a:buNone/>
              <a:defRPr/>
            </a:pPr>
            <a:r>
              <a:rPr lang="en-US" altLang="en-US" sz="1800" b="1" dirty="0"/>
              <a:t>Best Organizational / </a:t>
            </a:r>
            <a:r>
              <a:rPr lang="en-US" altLang="en-US" sz="2000" b="1" dirty="0"/>
              <a:t>Company</a:t>
            </a:r>
            <a:r>
              <a:rPr lang="en-US" altLang="en-US" sz="1800" b="1" dirty="0"/>
              <a:t> (Team) Challenge Golf Tournament</a:t>
            </a:r>
          </a:p>
          <a:p>
            <a:pPr algn="ctr" eaLnBrk="1" hangingPunct="1">
              <a:spcBef>
                <a:spcPct val="0"/>
              </a:spcBef>
              <a:buFontTx/>
              <a:buNone/>
              <a:defRPr/>
            </a:pPr>
            <a:endParaRPr lang="en-US" altLang="en-US" sz="100" b="1" dirty="0"/>
          </a:p>
          <a:p>
            <a:pPr algn="ctr" eaLnBrk="1" hangingPunct="1">
              <a:spcBef>
                <a:spcPct val="0"/>
              </a:spcBef>
              <a:buFontTx/>
              <a:buNone/>
              <a:defRPr/>
            </a:pPr>
            <a:endParaRPr lang="en-US" altLang="en-US" sz="1200" b="1" dirty="0">
              <a:solidFill>
                <a:schemeClr val="bg1"/>
              </a:solidFill>
            </a:endParaRPr>
          </a:p>
          <a:p>
            <a:pPr algn="ctr" eaLnBrk="1" hangingPunct="1">
              <a:spcBef>
                <a:spcPct val="0"/>
              </a:spcBef>
              <a:buFontTx/>
              <a:buNone/>
              <a:defRPr/>
            </a:pPr>
            <a:r>
              <a:rPr lang="en-US" altLang="en-US" sz="2800" b="1" dirty="0">
                <a:solidFill>
                  <a:schemeClr val="bg1"/>
                </a:solidFill>
              </a:rPr>
              <a:t>27 September 2024</a:t>
            </a:r>
          </a:p>
          <a:p>
            <a:pPr algn="ctr" eaLnBrk="1" hangingPunct="1">
              <a:spcBef>
                <a:spcPct val="0"/>
              </a:spcBef>
              <a:buFont typeface="Arial" panose="020B0604020202020204" pitchFamily="34" charset="0"/>
              <a:buNone/>
              <a:defRPr/>
            </a:pPr>
            <a:r>
              <a:rPr lang="en-US" altLang="en-US" sz="2200" b="1" dirty="0">
                <a:solidFill>
                  <a:schemeClr val="bg1"/>
                </a:solidFill>
              </a:rPr>
              <a:t>The Links at Redstone</a:t>
            </a:r>
          </a:p>
          <a:p>
            <a:pPr algn="ctr" eaLnBrk="1" hangingPunct="1">
              <a:spcBef>
                <a:spcPct val="0"/>
              </a:spcBef>
              <a:buFont typeface="Arial" panose="020B0604020202020204" pitchFamily="34" charset="0"/>
              <a:buNone/>
              <a:defRPr/>
            </a:pPr>
            <a:r>
              <a:rPr lang="en-US" altLang="en-US" sz="2200" b="1" dirty="0">
                <a:solidFill>
                  <a:schemeClr val="bg1"/>
                </a:solidFill>
              </a:rPr>
              <a:t>Four Person Scramble &amp; Shotgun Start at 8:30 AM </a:t>
            </a:r>
          </a:p>
        </p:txBody>
      </p:sp>
      <p:sp>
        <p:nvSpPr>
          <p:cNvPr id="2" name="Text Box 11">
            <a:extLst>
              <a:ext uri="{FF2B5EF4-FFF2-40B4-BE49-F238E27FC236}">
                <a16:creationId xmlns:a16="http://schemas.microsoft.com/office/drawing/2014/main" id="{C17DB88D-557E-6A06-F0E5-56E905D4DDA8}"/>
              </a:ext>
            </a:extLst>
          </p:cNvPr>
          <p:cNvSpPr txBox="1">
            <a:spLocks noChangeArrowheads="1"/>
          </p:cNvSpPr>
          <p:nvPr/>
        </p:nvSpPr>
        <p:spPr bwMode="auto">
          <a:xfrm>
            <a:off x="-88900" y="5899210"/>
            <a:ext cx="7099300" cy="3291670"/>
          </a:xfrm>
          <a:prstGeom prst="rect">
            <a:avLst/>
          </a:prstGeom>
          <a:noFill/>
          <a:ln>
            <a:noFill/>
          </a:ln>
        </p:spPr>
        <p:txBody>
          <a:bodyPr wrap="square" anchor="ct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Wingdings" panose="05000000000000000000" pitchFamily="2" charset="2"/>
              <a:buChar char="Ø"/>
              <a:defRPr/>
            </a:pPr>
            <a:r>
              <a:rPr lang="en-US" altLang="en-US" sz="1650" b="1" dirty="0">
                <a:latin typeface="+mn-lt"/>
              </a:rPr>
              <a:t>7:15-8:15 AM: Check In, Purchase Mulligans, Breakfast, Free Range Balls </a:t>
            </a:r>
          </a:p>
          <a:p>
            <a:pPr eaLnBrk="1" hangingPunct="1">
              <a:buFont typeface="Wingdings" panose="05000000000000000000" pitchFamily="2" charset="2"/>
              <a:buChar char="Ø"/>
              <a:defRPr/>
            </a:pPr>
            <a:r>
              <a:rPr lang="en-US" altLang="en-US" sz="1650" b="1" dirty="0">
                <a:latin typeface="+mn-lt"/>
              </a:rPr>
              <a:t>8:15- 8:30 Shotgun Start Golf; Then Lunch, Prizes, Awards </a:t>
            </a:r>
            <a:r>
              <a:rPr lang="en-US" altLang="en-US" sz="1650" b="1">
                <a:latin typeface="+mn-lt"/>
              </a:rPr>
              <a:t>&amp; More </a:t>
            </a:r>
            <a:endParaRPr lang="en-US" altLang="en-US" sz="1650" b="1" dirty="0">
              <a:latin typeface="+mn-lt"/>
            </a:endParaRPr>
          </a:p>
          <a:p>
            <a:pPr eaLnBrk="1" hangingPunct="1">
              <a:buFont typeface="Wingdings" panose="05000000000000000000" pitchFamily="2" charset="2"/>
              <a:buChar char="Ø"/>
              <a:defRPr/>
            </a:pPr>
            <a:r>
              <a:rPr lang="en-US" altLang="en-US" sz="1650" b="1" dirty="0">
                <a:latin typeface="+mn-lt"/>
              </a:rPr>
              <a:t>13:00 PM: Non-Golfing ADAA members join us for free Social at the Links </a:t>
            </a:r>
          </a:p>
          <a:p>
            <a:pPr eaLnBrk="1" hangingPunct="1">
              <a:buFont typeface="Wingdings" panose="05000000000000000000" pitchFamily="2" charset="2"/>
              <a:buChar char="Ø"/>
              <a:defRPr/>
            </a:pPr>
            <a:r>
              <a:rPr lang="en-US" altLang="en-US" sz="1650" b="1" u="sng" dirty="0">
                <a:latin typeface="+mn-lt"/>
              </a:rPr>
              <a:t>$100 per Person &amp; $400 per Team; w/ Lunch, Greens Fees, Cart &amp; Social</a:t>
            </a:r>
          </a:p>
          <a:p>
            <a:pPr eaLnBrk="1" hangingPunct="1">
              <a:buFont typeface="Wingdings" panose="05000000000000000000" pitchFamily="2" charset="2"/>
              <a:buChar char="Ø"/>
              <a:defRPr/>
            </a:pPr>
            <a:r>
              <a:rPr lang="en-US" sz="1650" b="1" dirty="0">
                <a:latin typeface="+mn-lt"/>
                <a:ea typeface="Times New Roman" pitchFamily="18" charset="0"/>
              </a:rPr>
              <a:t>Two Mulligans may be purchased for $20 </a:t>
            </a:r>
            <a:r>
              <a:rPr lang="en-US" sz="1650" b="1" u="sng" dirty="0">
                <a:latin typeface="+mn-lt"/>
                <a:ea typeface="Times New Roman" pitchFamily="18" charset="0"/>
              </a:rPr>
              <a:t>(max is 2 Mulligans per person)</a:t>
            </a:r>
            <a:endParaRPr lang="en-US" altLang="en-US" sz="1650" b="1" u="sng" dirty="0">
              <a:latin typeface="+mn-lt"/>
            </a:endParaRPr>
          </a:p>
          <a:p>
            <a:pPr eaLnBrk="1" hangingPunct="1">
              <a:buFont typeface="Wingdings" panose="05000000000000000000" pitchFamily="2" charset="2"/>
              <a:buChar char="Ø"/>
              <a:defRPr/>
            </a:pPr>
            <a:r>
              <a:rPr lang="en-US" altLang="en-US" sz="1650" b="1" dirty="0">
                <a:latin typeface="+mn-lt"/>
              </a:rPr>
              <a:t>Door Prizes raffled with Mulligan 2 tickets; Skill Prizes (2-Closest-to-the-Pin holes and 2-longest drives holes); Traveling Trophy Awarded to Best Team</a:t>
            </a:r>
            <a:endParaRPr lang="en-US" altLang="en-US" sz="1650" b="1" i="1" dirty="0">
              <a:latin typeface="+mn-lt"/>
            </a:endParaRPr>
          </a:p>
          <a:p>
            <a:pPr eaLnBrk="1" hangingPunct="1">
              <a:buFont typeface="Wingdings" panose="05000000000000000000" pitchFamily="2" charset="2"/>
              <a:buChar char="Ø"/>
              <a:defRPr/>
            </a:pPr>
            <a:r>
              <a:rPr lang="en-US" altLang="en-US" sz="1650" b="1" dirty="0">
                <a:latin typeface="+mn-lt"/>
              </a:rPr>
              <a:t>Corporate Sponsorships with logo signage posters </a:t>
            </a:r>
            <a:r>
              <a:rPr lang="en-US" altLang="en-US" sz="1650" b="1" u="sng" dirty="0">
                <a:latin typeface="+mn-lt"/>
              </a:rPr>
              <a:t>Available for $200</a:t>
            </a:r>
          </a:p>
          <a:p>
            <a:pPr eaLnBrk="1" hangingPunct="1">
              <a:buFont typeface="Wingdings" panose="05000000000000000000" pitchFamily="2" charset="2"/>
              <a:buChar char="Ø"/>
              <a:defRPr/>
            </a:pPr>
            <a:r>
              <a:rPr lang="en-US" altLang="en-US" sz="1650" b="1" dirty="0">
                <a:latin typeface="+mn-lt"/>
              </a:rPr>
              <a:t>Registration &amp; Payment w/ your Team’s Name, Player Names Entries: </a:t>
            </a:r>
          </a:p>
          <a:p>
            <a:pPr eaLnBrk="1" hangingPunct="1">
              <a:buFont typeface="Wingdings" panose="05000000000000000000" pitchFamily="2" charset="2"/>
              <a:buChar char="Ø"/>
              <a:defRPr/>
            </a:pPr>
            <a:r>
              <a:rPr lang="en-US" altLang="en-US" sz="1650" b="1" u="sng" dirty="0">
                <a:latin typeface="+mn-lt"/>
              </a:rPr>
              <a:t>https://app.tickettailor.com/events/huntsvilleairdefenseartilleryassociation/1354037</a:t>
            </a:r>
          </a:p>
        </p:txBody>
      </p:sp>
      <p:pic>
        <p:nvPicPr>
          <p:cNvPr id="4103" name="Picture 15" descr="ADA01">
            <a:extLst>
              <a:ext uri="{FF2B5EF4-FFF2-40B4-BE49-F238E27FC236}">
                <a16:creationId xmlns:a16="http://schemas.microsoft.com/office/drawing/2014/main" id="{28EC9770-8638-94EF-A6B6-43AFB5284D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382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TextBox 1">
            <a:extLst>
              <a:ext uri="{FF2B5EF4-FFF2-40B4-BE49-F238E27FC236}">
                <a16:creationId xmlns:a16="http://schemas.microsoft.com/office/drawing/2014/main" id="{80280668-7CD5-BD1E-A8D0-ED175A7086A0}"/>
              </a:ext>
            </a:extLst>
          </p:cNvPr>
          <p:cNvSpPr txBox="1">
            <a:spLocks noChangeArrowheads="1"/>
          </p:cNvSpPr>
          <p:nvPr/>
        </p:nvSpPr>
        <p:spPr bwMode="auto">
          <a:xfrm>
            <a:off x="-331788" y="5486400"/>
            <a:ext cx="7521576" cy="400110"/>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defRPr/>
            </a:pPr>
            <a:r>
              <a:rPr lang="en-US" altLang="en-US" sz="2000" b="1" dirty="0">
                <a:solidFill>
                  <a:schemeClr val="bg1"/>
                </a:solidFill>
                <a:latin typeface="+mj-lt"/>
              </a:rPr>
              <a:t>POC: Jon Randel at 256 585 4021 (M) &amp; </a:t>
            </a:r>
            <a:r>
              <a:rPr lang="en-US" altLang="en-US" sz="2000" b="1" dirty="0">
                <a:solidFill>
                  <a:schemeClr val="bg1"/>
                </a:solidFill>
                <a:latin typeface="+mj-lt"/>
                <a:hlinkClick r:id="rId5">
                  <a:extLst>
                    <a:ext uri="{A12FA001-AC4F-418D-AE19-62706E023703}">
                      <ahyp:hlinkClr xmlns:ahyp="http://schemas.microsoft.com/office/drawing/2018/hyperlinkcolor" val="tx"/>
                    </a:ext>
                  </a:extLst>
                </a:hlinkClick>
              </a:rPr>
              <a:t>golf@huntsvilleadaa.org</a:t>
            </a:r>
            <a:endParaRPr lang="en-US" altLang="en-US" sz="2400" b="1" dirty="0">
              <a:solidFill>
                <a:schemeClr val="bg1"/>
              </a:solidFill>
              <a:latin typeface="+mj-lt"/>
            </a:endParaRPr>
          </a:p>
        </p:txBody>
      </p:sp>
      <p:pic>
        <p:nvPicPr>
          <p:cNvPr id="3" name="Picture 2">
            <a:extLst>
              <a:ext uri="{FF2B5EF4-FFF2-40B4-BE49-F238E27FC236}">
                <a16:creationId xmlns:a16="http://schemas.microsoft.com/office/drawing/2014/main" id="{46DF41F9-76F6-BEEB-9AF6-24FFF8719CB3}"/>
              </a:ext>
            </a:extLst>
          </p:cNvPr>
          <p:cNvPicPr>
            <a:picLocks noChangeAspect="1"/>
          </p:cNvPicPr>
          <p:nvPr/>
        </p:nvPicPr>
        <p:blipFill>
          <a:blip r:embed="rId6"/>
          <a:stretch>
            <a:fillRect/>
          </a:stretch>
        </p:blipFill>
        <p:spPr>
          <a:xfrm>
            <a:off x="2286000" y="2994721"/>
            <a:ext cx="855664" cy="85566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15" descr="ADA01">
            <a:extLst>
              <a:ext uri="{FF2B5EF4-FFF2-40B4-BE49-F238E27FC236}">
                <a16:creationId xmlns:a16="http://schemas.microsoft.com/office/drawing/2014/main" id="{527D1AE7-763C-0085-37EB-957697DD42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77788"/>
            <a:ext cx="838200"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5" descr="ADA01">
            <a:extLst>
              <a:ext uri="{FF2B5EF4-FFF2-40B4-BE49-F238E27FC236}">
                <a16:creationId xmlns:a16="http://schemas.microsoft.com/office/drawing/2014/main" id="{4CBEC947-FCF9-D7D5-4081-F16BC25E5C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7788"/>
            <a:ext cx="838200"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3">
            <a:extLst>
              <a:ext uri="{FF2B5EF4-FFF2-40B4-BE49-F238E27FC236}">
                <a16:creationId xmlns:a16="http://schemas.microsoft.com/office/drawing/2014/main" id="{1D89AEF3-71C4-2D3E-7592-9CDFDAAFD8FD}"/>
              </a:ext>
            </a:extLst>
          </p:cNvPr>
          <p:cNvSpPr>
            <a:spLocks noChangeArrowheads="1"/>
          </p:cNvSpPr>
          <p:nvPr/>
        </p:nvSpPr>
        <p:spPr bwMode="auto">
          <a:xfrm>
            <a:off x="0" y="0"/>
            <a:ext cx="6858000" cy="2354491"/>
          </a:xfrm>
          <a:prstGeom prst="rect">
            <a:avLst/>
          </a:prstGeom>
          <a:noFill/>
          <a:ln w="9525">
            <a:noFill/>
            <a:miter lim="800000"/>
            <a:headEnd/>
            <a:tailEnd/>
          </a:ln>
          <a:effectLst/>
        </p:spPr>
        <p:txBody>
          <a:bodyPr anchor="ctr">
            <a:spAutoFit/>
          </a:bodyPr>
          <a:lstStyle/>
          <a:p>
            <a:pPr algn="ctr">
              <a:defRPr/>
            </a:pPr>
            <a:r>
              <a:rPr lang="en-US" sz="6600" b="1" dirty="0">
                <a:solidFill>
                  <a:srgbClr val="FF0000"/>
                </a:solidFill>
                <a:latin typeface="+mj-lt"/>
                <a:ea typeface="Times New Roman" pitchFamily="18" charset="0"/>
              </a:rPr>
              <a:t>Rules </a:t>
            </a:r>
          </a:p>
          <a:p>
            <a:pPr algn="ctr">
              <a:defRPr/>
            </a:pPr>
            <a:r>
              <a:rPr lang="en-US" sz="2400" b="1" dirty="0">
                <a:latin typeface="+mj-lt"/>
                <a:ea typeface="Times New Roman" pitchFamily="18" charset="0"/>
              </a:rPr>
              <a:t>This will be a 4-person Scramble format tournament </a:t>
            </a:r>
            <a:r>
              <a:rPr lang="en-US" sz="2400" dirty="0">
                <a:latin typeface="+mj-lt"/>
                <a:ea typeface="Times New Roman" pitchFamily="18" charset="0"/>
              </a:rPr>
              <a:t> </a:t>
            </a:r>
            <a:endParaRPr lang="en-US" sz="1100" dirty="0">
              <a:latin typeface="+mj-lt"/>
              <a:ea typeface="Times New Roman" pitchFamily="18" charset="0"/>
            </a:endParaRPr>
          </a:p>
          <a:p>
            <a:pPr algn="ctr">
              <a:defRPr/>
            </a:pPr>
            <a:r>
              <a:rPr lang="en-US" sz="2400" b="1" dirty="0">
                <a:latin typeface="+mj-lt"/>
                <a:ea typeface="Times New Roman" pitchFamily="18" charset="0"/>
              </a:rPr>
              <a:t>Two Mulligans = One Tickets may be purchased for </a:t>
            </a:r>
            <a:r>
              <a:rPr lang="en-US" sz="2400" b="1" u="sng" dirty="0">
                <a:highlight>
                  <a:srgbClr val="FFFF00"/>
                </a:highlight>
                <a:latin typeface="+mj-lt"/>
                <a:ea typeface="Times New Roman" pitchFamily="18" charset="0"/>
              </a:rPr>
              <a:t>$20 (max is 2 Mulligans per person for 1 Ticket</a:t>
            </a:r>
            <a:r>
              <a:rPr lang="en-US" sz="2400" b="1" u="sng" dirty="0">
                <a:latin typeface="+mj-lt"/>
                <a:ea typeface="Times New Roman" pitchFamily="18" charset="0"/>
              </a:rPr>
              <a:t>)</a:t>
            </a:r>
          </a:p>
          <a:p>
            <a:pPr algn="just">
              <a:defRPr/>
            </a:pPr>
            <a:endParaRPr lang="en-US" sz="900" dirty="0">
              <a:latin typeface="+mj-lt"/>
            </a:endParaRPr>
          </a:p>
        </p:txBody>
      </p:sp>
      <p:sp>
        <p:nvSpPr>
          <p:cNvPr id="10" name="Rectangle 9">
            <a:extLst>
              <a:ext uri="{FF2B5EF4-FFF2-40B4-BE49-F238E27FC236}">
                <a16:creationId xmlns:a16="http://schemas.microsoft.com/office/drawing/2014/main" id="{48895A90-46A0-8DE7-6747-1131628E45DC}"/>
              </a:ext>
            </a:extLst>
          </p:cNvPr>
          <p:cNvSpPr>
            <a:spLocks noChangeArrowheads="1"/>
          </p:cNvSpPr>
          <p:nvPr/>
        </p:nvSpPr>
        <p:spPr bwMode="auto">
          <a:xfrm>
            <a:off x="0" y="2338603"/>
            <a:ext cx="6858000" cy="5078313"/>
          </a:xfrm>
          <a:prstGeom prst="rect">
            <a:avLst/>
          </a:prstGeom>
          <a:noFill/>
          <a:ln w="9525">
            <a:noFill/>
            <a:miter lim="800000"/>
            <a:headEnd/>
            <a:tailEnd/>
          </a:ln>
          <a:effectLst/>
        </p:spPr>
        <p:txBody>
          <a:bodyPr anchor="ctr">
            <a:spAutoFit/>
          </a:bodyPr>
          <a:lstStyle/>
          <a:p>
            <a:pPr marL="342900" indent="-342900" algn="just">
              <a:buFontTx/>
              <a:buAutoNum type="arabicPeriod"/>
              <a:defRPr/>
            </a:pPr>
            <a:r>
              <a:rPr lang="en-US" b="1" dirty="0">
                <a:latin typeface="+mj-lt"/>
              </a:rPr>
              <a:t>Men </a:t>
            </a:r>
            <a:r>
              <a:rPr lang="en-US" dirty="0">
                <a:latin typeface="+mj-lt"/>
              </a:rPr>
              <a:t>will hit from the </a:t>
            </a:r>
            <a:r>
              <a:rPr lang="en-US" b="1" dirty="0">
                <a:latin typeface="+mj-lt"/>
              </a:rPr>
              <a:t>WHITE </a:t>
            </a:r>
            <a:r>
              <a:rPr lang="en-US" dirty="0">
                <a:latin typeface="+mj-lt"/>
              </a:rPr>
              <a:t>Tees (over 62 may hit from the </a:t>
            </a:r>
            <a:r>
              <a:rPr lang="en-US" b="1" dirty="0">
                <a:highlight>
                  <a:srgbClr val="FFFF00"/>
                </a:highlight>
                <a:latin typeface="+mj-lt"/>
              </a:rPr>
              <a:t>White</a:t>
            </a:r>
            <a:r>
              <a:rPr lang="en-US" dirty="0">
                <a:latin typeface="+mj-lt"/>
              </a:rPr>
              <a:t>)</a:t>
            </a:r>
            <a:br>
              <a:rPr lang="en-US" dirty="0">
                <a:latin typeface="+mj-lt"/>
              </a:rPr>
            </a:br>
            <a:r>
              <a:rPr lang="en-US" b="1" dirty="0">
                <a:latin typeface="+mj-lt"/>
              </a:rPr>
              <a:t>Women </a:t>
            </a:r>
            <a:r>
              <a:rPr lang="en-US" dirty="0">
                <a:latin typeface="+mj-lt"/>
              </a:rPr>
              <a:t>will hit from the </a:t>
            </a:r>
            <a:r>
              <a:rPr lang="en-US" b="1" dirty="0">
                <a:highlight>
                  <a:srgbClr val="FFFF00"/>
                </a:highlight>
                <a:latin typeface="+mj-lt"/>
              </a:rPr>
              <a:t>Gold</a:t>
            </a:r>
            <a:r>
              <a:rPr lang="en-US" b="1" dirty="0">
                <a:solidFill>
                  <a:srgbClr val="FF0000"/>
                </a:solidFill>
                <a:latin typeface="+mj-lt"/>
              </a:rPr>
              <a:t> </a:t>
            </a:r>
            <a:r>
              <a:rPr lang="en-US" dirty="0">
                <a:latin typeface="+mj-lt"/>
              </a:rPr>
              <a:t>Tees</a:t>
            </a:r>
          </a:p>
          <a:p>
            <a:pPr marL="342900" indent="-342900" algn="just">
              <a:buFontTx/>
              <a:buAutoNum type="arabicPeriod"/>
              <a:defRPr/>
            </a:pPr>
            <a:r>
              <a:rPr lang="en-US" dirty="0">
                <a:latin typeface="+mj-lt"/>
              </a:rPr>
              <a:t>Normal Scramble rules apply.  All players hit from the designated Tee and the team selects the best shot.  All team members pick up their balls and play from the best ball location within one (1) Club length but no closer to the hole.  The shot must be played from the same cut of grass.  You may NOT use the club length to get out of a hazard or deep rough. </a:t>
            </a:r>
          </a:p>
          <a:p>
            <a:pPr marL="342900" indent="-342900" algn="just">
              <a:buFontTx/>
              <a:buAutoNum type="arabicPeriod"/>
              <a:defRPr/>
            </a:pPr>
            <a:r>
              <a:rPr lang="en-US" b="1" dirty="0">
                <a:latin typeface="+mj-lt"/>
              </a:rPr>
              <a:t>Two (2) Putt Rule – A maximum of 2 putts is possible, so if you miss the first putt, pick up and keep moving</a:t>
            </a:r>
            <a:r>
              <a:rPr lang="en-US" dirty="0">
                <a:latin typeface="+mj-lt"/>
              </a:rPr>
              <a:t>.</a:t>
            </a:r>
          </a:p>
          <a:p>
            <a:pPr marL="342900" indent="-342900" algn="just">
              <a:buFontTx/>
              <a:buAutoNum type="arabicPeriod"/>
              <a:defRPr/>
            </a:pPr>
            <a:r>
              <a:rPr lang="en-US" dirty="0">
                <a:latin typeface="+mj-lt"/>
              </a:rPr>
              <a:t>There are </a:t>
            </a:r>
            <a:r>
              <a:rPr lang="en-US" b="1" dirty="0">
                <a:latin typeface="+mj-lt"/>
              </a:rPr>
              <a:t>NO provisional or “gimme” shots. (You must use a Mulligans)</a:t>
            </a:r>
          </a:p>
          <a:p>
            <a:pPr marL="342900" indent="-342900" algn="just">
              <a:buFontTx/>
              <a:buAutoNum type="arabicPeriod"/>
              <a:defRPr/>
            </a:pPr>
            <a:r>
              <a:rPr lang="en-US" dirty="0">
                <a:latin typeface="+mj-lt"/>
              </a:rPr>
              <a:t>Longest drive </a:t>
            </a:r>
            <a:r>
              <a:rPr lang="en-US" b="1" u="sng" dirty="0">
                <a:latin typeface="+mj-lt"/>
              </a:rPr>
              <a:t>MUST</a:t>
            </a:r>
            <a:r>
              <a:rPr lang="en-US" dirty="0">
                <a:latin typeface="+mj-lt"/>
              </a:rPr>
              <a:t> be in the fairway, Closest to the pin </a:t>
            </a:r>
            <a:r>
              <a:rPr lang="en-US" b="1" u="sng" dirty="0">
                <a:latin typeface="+mj-lt"/>
              </a:rPr>
              <a:t>MUST</a:t>
            </a:r>
            <a:r>
              <a:rPr lang="en-US" dirty="0">
                <a:latin typeface="+mj-lt"/>
              </a:rPr>
              <a:t> be on the green.</a:t>
            </a:r>
          </a:p>
          <a:p>
            <a:pPr algn="just">
              <a:defRPr/>
            </a:pPr>
            <a:r>
              <a:rPr lang="en-US" dirty="0">
                <a:latin typeface="+mj-lt"/>
              </a:rPr>
              <a:t>6.   The event will be flighted after the round based on number of teams.  </a:t>
            </a:r>
          </a:p>
          <a:p>
            <a:pPr algn="just">
              <a:defRPr/>
            </a:pPr>
            <a:r>
              <a:rPr lang="en-US" dirty="0">
                <a:latin typeface="+mj-lt"/>
              </a:rPr>
              <a:t>7.    Golf is a game of Honor, enjoy it, and if not addressed, </a:t>
            </a:r>
            <a:r>
              <a:rPr lang="en-US" b="1" u="sng" dirty="0">
                <a:latin typeface="+mj-lt"/>
              </a:rPr>
              <a:t>USGA rules apply</a:t>
            </a:r>
            <a:r>
              <a:rPr lang="en-US" dirty="0">
                <a:latin typeface="+mj-lt"/>
              </a:rPr>
              <a:t>.</a:t>
            </a:r>
          </a:p>
        </p:txBody>
      </p:sp>
      <p:sp>
        <p:nvSpPr>
          <p:cNvPr id="11" name="Rectangle 13">
            <a:extLst>
              <a:ext uri="{FF2B5EF4-FFF2-40B4-BE49-F238E27FC236}">
                <a16:creationId xmlns:a16="http://schemas.microsoft.com/office/drawing/2014/main" id="{2FDA8DCB-BC1C-8C74-EF74-9858DE3C4575}"/>
              </a:ext>
            </a:extLst>
          </p:cNvPr>
          <p:cNvSpPr>
            <a:spLocks noChangeArrowheads="1"/>
          </p:cNvSpPr>
          <p:nvPr/>
        </p:nvSpPr>
        <p:spPr bwMode="auto">
          <a:xfrm>
            <a:off x="1765983" y="7580145"/>
            <a:ext cx="4926012" cy="1231106"/>
          </a:xfrm>
          <a:prstGeom prst="rect">
            <a:avLst/>
          </a:prstGeom>
          <a:noFill/>
          <a:ln w="9525">
            <a:noFill/>
            <a:miter lim="800000"/>
            <a:headEnd/>
            <a:tailEnd/>
          </a:ln>
          <a:effectLst/>
        </p:spPr>
        <p:txBody>
          <a:bodyPr wrap="square" anchor="ctr">
            <a:spAutoFit/>
          </a:bodyPr>
          <a:lstStyle/>
          <a:p>
            <a:pPr algn="just">
              <a:defRPr/>
            </a:pPr>
            <a:r>
              <a:rPr lang="en-US" sz="2000" b="1" dirty="0">
                <a:latin typeface="Calibri" pitchFamily="34" charset="0"/>
                <a:ea typeface="Times New Roman" pitchFamily="18" charset="0"/>
              </a:rPr>
              <a:t>Missing Player Rules  </a:t>
            </a:r>
            <a:r>
              <a:rPr lang="en-US" sz="2000" dirty="0">
                <a:solidFill>
                  <a:srgbClr val="0070C0"/>
                </a:solidFill>
                <a:latin typeface="Calibri" pitchFamily="34" charset="0"/>
                <a:ea typeface="Times New Roman" pitchFamily="18" charset="0"/>
              </a:rPr>
              <a:t>(less than 4 golfers)</a:t>
            </a:r>
          </a:p>
          <a:p>
            <a:pPr marL="342900" indent="-342900" algn="just">
              <a:buFont typeface="Arial" panose="020B0604020202020204" pitchFamily="34" charset="0"/>
              <a:buChar char="•"/>
              <a:defRPr/>
            </a:pPr>
            <a:r>
              <a:rPr lang="en-US" sz="2000" dirty="0">
                <a:latin typeface="Calibri" pitchFamily="34" charset="0"/>
                <a:ea typeface="Times New Roman" pitchFamily="18" charset="0"/>
              </a:rPr>
              <a:t>Team must play the 4</a:t>
            </a:r>
            <a:r>
              <a:rPr lang="en-US" sz="2000" baseline="30000" dirty="0">
                <a:latin typeface="Calibri" pitchFamily="34" charset="0"/>
                <a:ea typeface="Times New Roman" pitchFamily="18" charset="0"/>
              </a:rPr>
              <a:t>th</a:t>
            </a:r>
            <a:r>
              <a:rPr lang="en-US" sz="2000" dirty="0">
                <a:latin typeface="Calibri" pitchFamily="34" charset="0"/>
                <a:ea typeface="Times New Roman" pitchFamily="18" charset="0"/>
              </a:rPr>
              <a:t> shot by </a:t>
            </a:r>
            <a:r>
              <a:rPr lang="en-US" sz="2000" b="1" dirty="0">
                <a:latin typeface="Calibri" pitchFamily="34" charset="0"/>
                <a:ea typeface="Times New Roman" pitchFamily="18" charset="0"/>
              </a:rPr>
              <a:t>ROTATING</a:t>
            </a:r>
            <a:r>
              <a:rPr lang="en-US" sz="2000" dirty="0">
                <a:latin typeface="Calibri" pitchFamily="34" charset="0"/>
                <a:ea typeface="Times New Roman" pitchFamily="18" charset="0"/>
              </a:rPr>
              <a:t> among the available players.  </a:t>
            </a:r>
          </a:p>
          <a:p>
            <a:pPr algn="just">
              <a:defRPr/>
            </a:pPr>
            <a:endParaRPr lang="en-US" sz="1400" dirty="0"/>
          </a:p>
        </p:txBody>
      </p:sp>
      <p:pic>
        <p:nvPicPr>
          <p:cNvPr id="2" name="Picture 1">
            <a:extLst>
              <a:ext uri="{FF2B5EF4-FFF2-40B4-BE49-F238E27FC236}">
                <a16:creationId xmlns:a16="http://schemas.microsoft.com/office/drawing/2014/main" id="{01759612-E2AF-2C4C-F32A-D7F59477F795}"/>
              </a:ext>
            </a:extLst>
          </p:cNvPr>
          <p:cNvPicPr>
            <a:picLocks noChangeAspect="1"/>
          </p:cNvPicPr>
          <p:nvPr/>
        </p:nvPicPr>
        <p:blipFill>
          <a:blip r:embed="rId3"/>
          <a:stretch>
            <a:fillRect/>
          </a:stretch>
        </p:blipFill>
        <p:spPr>
          <a:xfrm>
            <a:off x="116578" y="7397877"/>
            <a:ext cx="1595643" cy="159564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8B28F33-B4AB-A1F0-DC57-5148178E669C}"/>
              </a:ext>
            </a:extLst>
          </p:cNvPr>
          <p:cNvSpPr>
            <a:spLocks noGrp="1"/>
          </p:cNvSpPr>
          <p:nvPr>
            <p:ph type="title"/>
          </p:nvPr>
        </p:nvSpPr>
        <p:spPr>
          <a:xfrm>
            <a:off x="268287" y="-22225"/>
            <a:ext cx="6172200" cy="1778000"/>
          </a:xfrm>
        </p:spPr>
        <p:txBody>
          <a:bodyPr/>
          <a:lstStyle/>
          <a:p>
            <a:pPr algn="l">
              <a:defRPr/>
            </a:pPr>
            <a:r>
              <a:rPr lang="en-US" altLang="en-US" sz="5400" b="1" dirty="0">
                <a:solidFill>
                  <a:srgbClr val="FF0000"/>
                </a:solidFill>
                <a:effectLst>
                  <a:outerShdw blurRad="38100" dist="38100" dir="2700000" algn="tl">
                    <a:srgbClr val="000000">
                      <a:alpha val="43137"/>
                    </a:srgbClr>
                  </a:outerShdw>
                </a:effectLst>
              </a:rPr>
              <a:t>ADAA Trophy</a:t>
            </a:r>
            <a:br>
              <a:rPr lang="en-US" altLang="en-US" b="1" i="1" u="sng" dirty="0">
                <a:solidFill>
                  <a:srgbClr val="FF0000"/>
                </a:solidFill>
              </a:rPr>
            </a:br>
            <a:r>
              <a:rPr lang="en-US" altLang="en-US" sz="3200" dirty="0"/>
              <a:t>Rules for Competition</a:t>
            </a:r>
            <a:endParaRPr lang="en-US" altLang="en-US" b="1" i="1" u="sng" dirty="0">
              <a:solidFill>
                <a:srgbClr val="FF0000"/>
              </a:solidFill>
            </a:endParaRPr>
          </a:p>
        </p:txBody>
      </p:sp>
      <p:sp>
        <p:nvSpPr>
          <p:cNvPr id="9219" name="Content Placeholder 2">
            <a:extLst>
              <a:ext uri="{FF2B5EF4-FFF2-40B4-BE49-F238E27FC236}">
                <a16:creationId xmlns:a16="http://schemas.microsoft.com/office/drawing/2014/main" id="{0FC81476-243D-0652-3EC3-51C5D4BEA225}"/>
              </a:ext>
            </a:extLst>
          </p:cNvPr>
          <p:cNvSpPr>
            <a:spLocks noGrp="1"/>
          </p:cNvSpPr>
          <p:nvPr>
            <p:ph idx="1"/>
          </p:nvPr>
        </p:nvSpPr>
        <p:spPr>
          <a:xfrm>
            <a:off x="38100" y="3581400"/>
            <a:ext cx="6781800" cy="5397500"/>
          </a:xfrm>
          <a:solidFill>
            <a:schemeClr val="bg1">
              <a:lumMod val="95000"/>
            </a:schemeClr>
          </a:solidFill>
          <a:ln w="3175">
            <a:solidFill>
              <a:schemeClr val="tx1"/>
            </a:solidFill>
          </a:ln>
        </p:spPr>
        <p:txBody>
          <a:bodyPr/>
          <a:lstStyle/>
          <a:p>
            <a:pPr marL="0" indent="0">
              <a:buFont typeface="Arial" panose="020B0604020202020204" pitchFamily="34" charset="0"/>
              <a:buNone/>
              <a:defRPr/>
            </a:pPr>
            <a:r>
              <a:rPr lang="en-US" altLang="en-US" sz="1800" b="1" dirty="0"/>
              <a:t>1.  ALL 4 players </a:t>
            </a:r>
            <a:r>
              <a:rPr lang="en-US" altLang="en-US" sz="1800" b="1" u="sng" dirty="0"/>
              <a:t>must be from the same Organization or Company</a:t>
            </a:r>
            <a:br>
              <a:rPr lang="en-US" altLang="en-US" sz="1800" b="1" u="sng" dirty="0"/>
            </a:br>
            <a:endParaRPr lang="en-US" altLang="en-US" sz="1800" b="1" u="sng" dirty="0"/>
          </a:p>
          <a:p>
            <a:pPr marL="0" indent="0">
              <a:buFont typeface="Arial" panose="020B0604020202020204" pitchFamily="34" charset="0"/>
              <a:buNone/>
              <a:defRPr/>
            </a:pPr>
            <a:r>
              <a:rPr lang="en-US" altLang="en-US" sz="1800" b="1" dirty="0"/>
              <a:t>2.  Government/Contractor mixed teams are acceptable, if all players support the same Organization or Project Office. </a:t>
            </a:r>
          </a:p>
          <a:p>
            <a:pPr lvl="1">
              <a:defRPr/>
            </a:pPr>
            <a:r>
              <a:rPr lang="en-US" altLang="en-US" sz="1600" b="1" dirty="0"/>
              <a:t>Example #1:   </a:t>
            </a:r>
            <a:r>
              <a:rPr lang="en-US" altLang="en-US" sz="1600" dirty="0"/>
              <a:t>2 players are Lockheed Martin employees supporting  the IFMC or SHIELD Project Office, and 2 players are Government employees in the same project office.</a:t>
            </a:r>
          </a:p>
          <a:p>
            <a:pPr lvl="2">
              <a:defRPr/>
            </a:pPr>
            <a:r>
              <a:rPr lang="en-US" altLang="en-US" sz="1600" dirty="0"/>
              <a:t>The name of the Organization Competing for the trophy is the </a:t>
            </a:r>
            <a:r>
              <a:rPr lang="en-US" altLang="en-US" sz="1800" dirty="0"/>
              <a:t>IFMC or SHIELD Project Office </a:t>
            </a:r>
            <a:r>
              <a:rPr lang="en-US" altLang="en-US" sz="1600" dirty="0"/>
              <a:t>because that is the common element.</a:t>
            </a:r>
          </a:p>
          <a:p>
            <a:pPr lvl="1">
              <a:defRPr/>
            </a:pPr>
            <a:r>
              <a:rPr lang="en-US" altLang="en-US" sz="1600" b="1" dirty="0"/>
              <a:t>Example #2:  </a:t>
            </a:r>
            <a:r>
              <a:rPr lang="en-US" altLang="en-US" sz="1600" dirty="0"/>
              <a:t>2 players are from LM and 2 players are from Raytheon.</a:t>
            </a:r>
          </a:p>
          <a:p>
            <a:pPr lvl="2">
              <a:defRPr/>
            </a:pPr>
            <a:r>
              <a:rPr lang="en-US" altLang="en-US" sz="1200" dirty="0"/>
              <a:t>You are not eligible for the trophy!</a:t>
            </a:r>
          </a:p>
          <a:p>
            <a:pPr lvl="2">
              <a:defRPr/>
            </a:pPr>
            <a:r>
              <a:rPr lang="en-US" altLang="en-US" sz="1200" dirty="0"/>
              <a:t>You may compete as a team for the  team prizes and individually for other awards.</a:t>
            </a:r>
          </a:p>
          <a:p>
            <a:pPr lvl="1">
              <a:defRPr/>
            </a:pPr>
            <a:r>
              <a:rPr lang="en-US" altLang="en-US" sz="1600" b="1" dirty="0"/>
              <a:t>Example #3:   </a:t>
            </a:r>
            <a:r>
              <a:rPr lang="en-US" altLang="en-US" sz="1600" dirty="0"/>
              <a:t>2 players are from company XYZ, and 2 players are from company ABC.  Both companies  XYZ and ABC are in a joint venture called XYZABC.    The Joint venture named organization may compete for the trophy.   </a:t>
            </a:r>
            <a:br>
              <a:rPr lang="en-US" altLang="en-US" sz="1600" dirty="0"/>
            </a:br>
            <a:endParaRPr lang="en-US" altLang="en-US" sz="1600" dirty="0"/>
          </a:p>
          <a:p>
            <a:pPr marL="234950" lvl="1" indent="-234950">
              <a:buFont typeface="Arial" panose="020B0604020202020204" pitchFamily="34" charset="0"/>
              <a:buNone/>
              <a:defRPr/>
            </a:pPr>
            <a:r>
              <a:rPr lang="en-US" altLang="en-US" sz="1600" b="1" dirty="0"/>
              <a:t>3. 	</a:t>
            </a:r>
            <a:r>
              <a:rPr lang="en-US" altLang="en-US" sz="1800" b="1" dirty="0"/>
              <a:t>Trophy rotates Annually </a:t>
            </a:r>
            <a:r>
              <a:rPr lang="en-US" altLang="en-US" sz="1600" dirty="0"/>
              <a:t>(Give it up at the next years ADAA Tournament) </a:t>
            </a:r>
          </a:p>
        </p:txBody>
      </p:sp>
      <p:sp>
        <p:nvSpPr>
          <p:cNvPr id="7172" name="TextBox 1">
            <a:extLst>
              <a:ext uri="{FF2B5EF4-FFF2-40B4-BE49-F238E27FC236}">
                <a16:creationId xmlns:a16="http://schemas.microsoft.com/office/drawing/2014/main" id="{F8E1C1A3-2B6D-58E4-345D-2B27C9E873A9}"/>
              </a:ext>
            </a:extLst>
          </p:cNvPr>
          <p:cNvSpPr txBox="1">
            <a:spLocks noChangeArrowheads="1"/>
          </p:cNvSpPr>
          <p:nvPr/>
        </p:nvSpPr>
        <p:spPr bwMode="auto">
          <a:xfrm>
            <a:off x="152400" y="2438400"/>
            <a:ext cx="6553200" cy="92333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b="1" dirty="0">
                <a:latin typeface="Arial" panose="020B0604020202020204" pitchFamily="34" charset="0"/>
              </a:rPr>
              <a:t>NOTE </a:t>
            </a:r>
            <a:r>
              <a:rPr lang="en-US" altLang="en-US" sz="1800" dirty="0">
                <a:latin typeface="Arial" panose="020B0604020202020204" pitchFamily="34" charset="0"/>
              </a:rPr>
              <a:t>– All Golfers and Teams regardless of make-up can compete for the skill and door prizes, but to be eligible for the </a:t>
            </a:r>
            <a:r>
              <a:rPr lang="en-US" altLang="en-US" sz="1800" i="1" u="sng" dirty="0">
                <a:latin typeface="Arial" panose="020B0604020202020204" pitchFamily="34" charset="0"/>
              </a:rPr>
              <a:t>ADAA Trophy</a:t>
            </a:r>
            <a:r>
              <a:rPr lang="en-US" altLang="en-US" sz="1800" i="1" dirty="0">
                <a:latin typeface="Arial" panose="020B0604020202020204" pitchFamily="34" charset="0"/>
              </a:rPr>
              <a:t>, </a:t>
            </a:r>
            <a:r>
              <a:rPr lang="en-US" altLang="en-US" sz="1800" dirty="0">
                <a:latin typeface="Arial" panose="020B0604020202020204" pitchFamily="34" charset="0"/>
              </a:rPr>
              <a:t>your team must comply with these rules:</a:t>
            </a:r>
          </a:p>
        </p:txBody>
      </p:sp>
      <p:grpSp>
        <p:nvGrpSpPr>
          <p:cNvPr id="7173" name="Group 5">
            <a:extLst>
              <a:ext uri="{FF2B5EF4-FFF2-40B4-BE49-F238E27FC236}">
                <a16:creationId xmlns:a16="http://schemas.microsoft.com/office/drawing/2014/main" id="{528E1A6D-D686-420B-EF9E-46E986FE8A56}"/>
              </a:ext>
            </a:extLst>
          </p:cNvPr>
          <p:cNvGrpSpPr>
            <a:grpSpLocks/>
          </p:cNvGrpSpPr>
          <p:nvPr/>
        </p:nvGrpSpPr>
        <p:grpSpPr bwMode="auto">
          <a:xfrm>
            <a:off x="4572000" y="165100"/>
            <a:ext cx="1736725" cy="2133600"/>
            <a:chOff x="1600200" y="2133600"/>
            <a:chExt cx="2361158" cy="2651125"/>
          </a:xfrm>
        </p:grpSpPr>
        <p:pic>
          <p:nvPicPr>
            <p:cNvPr id="7175" name="Picture 4">
              <a:extLst>
                <a:ext uri="{FF2B5EF4-FFF2-40B4-BE49-F238E27FC236}">
                  <a16:creationId xmlns:a16="http://schemas.microsoft.com/office/drawing/2014/main" id="{0F8D2871-6AC8-B8CE-1588-BF26003BEE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133600"/>
              <a:ext cx="2361158" cy="265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5">
              <a:extLst>
                <a:ext uri="{FF2B5EF4-FFF2-40B4-BE49-F238E27FC236}">
                  <a16:creationId xmlns:a16="http://schemas.microsoft.com/office/drawing/2014/main" id="{372502A5-4E1B-9921-5C27-EF0A338FAA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1860" y="2743201"/>
              <a:ext cx="911271" cy="382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Picture 1">
            <a:extLst>
              <a:ext uri="{FF2B5EF4-FFF2-40B4-BE49-F238E27FC236}">
                <a16:creationId xmlns:a16="http://schemas.microsoft.com/office/drawing/2014/main" id="{4EDBEAB7-44CC-F984-6918-9AE313F2B2D7}"/>
              </a:ext>
            </a:extLst>
          </p:cNvPr>
          <p:cNvPicPr>
            <a:picLocks noChangeAspect="1"/>
          </p:cNvPicPr>
          <p:nvPr/>
        </p:nvPicPr>
        <p:blipFill>
          <a:blip r:embed="rId5"/>
          <a:stretch>
            <a:fillRect/>
          </a:stretch>
        </p:blipFill>
        <p:spPr>
          <a:xfrm>
            <a:off x="5105400" y="370930"/>
            <a:ext cx="631125" cy="6311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13702</TotalTime>
  <Words>678</Words>
  <Application>Microsoft Office PowerPoint</Application>
  <PresentationFormat>On-screen Show (4:3)</PresentationFormat>
  <Paragraphs>43</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Office Theme</vt:lpstr>
      <vt:lpstr>PowerPoint Presentation</vt:lpstr>
      <vt:lpstr>PowerPoint Presentation</vt:lpstr>
      <vt:lpstr>ADAA Trophy Rules for Competition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rdefatta</dc:creator>
  <cp:keywords>Unrestricted</cp:keywords>
  <cp:lastModifiedBy>Randel, Jon D (US)</cp:lastModifiedBy>
  <cp:revision>299</cp:revision>
  <cp:lastPrinted>2023-09-27T22:29:12Z</cp:lastPrinted>
  <dcterms:created xsi:type="dcterms:W3CDTF">2009-09-11T17:07:44Z</dcterms:created>
  <dcterms:modified xsi:type="dcterms:W3CDTF">2024-08-15T16:07:40Z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ProgramsCount">
    <vt:i4>0</vt:i4>
  </property>
  <property fmtid="{D5CDD505-2E9C-101B-9397-08002B2CF9AE}" pid="3" name="LM SIP Document Sensitivity">
    <vt:lpwstr/>
  </property>
  <property fmtid="{D5CDD505-2E9C-101B-9397-08002B2CF9AE}" pid="4" name="Document Author">
    <vt:lpwstr>ACCT04\jrandel</vt:lpwstr>
  </property>
  <property fmtid="{D5CDD505-2E9C-101B-9397-08002B2CF9AE}" pid="5" name="Document Sensitivity">
    <vt:lpwstr>1</vt:lpwstr>
  </property>
  <property fmtid="{D5CDD505-2E9C-101B-9397-08002B2CF9AE}" pid="6" name="ThirdParty">
    <vt:lpwstr/>
  </property>
  <property fmtid="{D5CDD505-2E9C-101B-9397-08002B2CF9AE}" pid="7" name="OCI Restriction">
    <vt:bool>false</vt:bool>
  </property>
  <property fmtid="{D5CDD505-2E9C-101B-9397-08002B2CF9AE}" pid="8" name="OCI Additional Info">
    <vt:lpwstr/>
  </property>
  <property fmtid="{D5CDD505-2E9C-101B-9397-08002B2CF9AE}" pid="9" name="Allow Header Overwrite">
    <vt:bool>true</vt:bool>
  </property>
  <property fmtid="{D5CDD505-2E9C-101B-9397-08002B2CF9AE}" pid="10" name="Allow Footer Overwrite">
    <vt:bool>true</vt:bool>
  </property>
  <property fmtid="{D5CDD505-2E9C-101B-9397-08002B2CF9AE}" pid="11" name="Multiple Selected">
    <vt:lpwstr>-1</vt:lpwstr>
  </property>
  <property fmtid="{D5CDD505-2E9C-101B-9397-08002B2CF9AE}" pid="12" name="SIPLongWording">
    <vt:lpwstr>_x000d_
_x000d_
</vt:lpwstr>
  </property>
  <property fmtid="{D5CDD505-2E9C-101B-9397-08002B2CF9AE}" pid="13" name="ExpCountry">
    <vt:lpwstr/>
  </property>
  <property fmtid="{D5CDD505-2E9C-101B-9397-08002B2CF9AE}" pid="14" name="TextBoxAndDropdownValues">
    <vt:lpwstr/>
  </property>
  <property fmtid="{D5CDD505-2E9C-101B-9397-08002B2CF9AE}" pid="15" name="SecurityClassification">
    <vt:lpwstr/>
  </property>
  <property fmtid="{D5CDD505-2E9C-101B-9397-08002B2CF9AE}" pid="16" name="MSIP_Label_502bc7c3-f152-4da1-98bd-f7a1bebdf752_Enabled">
    <vt:lpwstr>true</vt:lpwstr>
  </property>
  <property fmtid="{D5CDD505-2E9C-101B-9397-08002B2CF9AE}" pid="17" name="MSIP_Label_502bc7c3-f152-4da1-98bd-f7a1bebdf752_SetDate">
    <vt:lpwstr>2023-06-27T15:32:00Z</vt:lpwstr>
  </property>
  <property fmtid="{D5CDD505-2E9C-101B-9397-08002B2CF9AE}" pid="18" name="MSIP_Label_502bc7c3-f152-4da1-98bd-f7a1bebdf752_Method">
    <vt:lpwstr>Privileged</vt:lpwstr>
  </property>
  <property fmtid="{D5CDD505-2E9C-101B-9397-08002B2CF9AE}" pid="19" name="MSIP_Label_502bc7c3-f152-4da1-98bd-f7a1bebdf752_Name">
    <vt:lpwstr>Unrestricted</vt:lpwstr>
  </property>
  <property fmtid="{D5CDD505-2E9C-101B-9397-08002B2CF9AE}" pid="20" name="MSIP_Label_502bc7c3-f152-4da1-98bd-f7a1bebdf752_SiteId">
    <vt:lpwstr>b18f006c-b0fc-467d-b23a-a35b5695b5dc</vt:lpwstr>
  </property>
  <property fmtid="{D5CDD505-2E9C-101B-9397-08002B2CF9AE}" pid="21" name="MSIP_Label_502bc7c3-f152-4da1-98bd-f7a1bebdf752_ActionId">
    <vt:lpwstr>5efd91ad-9ba5-4436-80ec-efb8af3f11a8</vt:lpwstr>
  </property>
  <property fmtid="{D5CDD505-2E9C-101B-9397-08002B2CF9AE}" pid="22" name="MSIP_Label_502bc7c3-f152-4da1-98bd-f7a1bebdf752_ContentBits">
    <vt:lpwstr>0</vt:lpwstr>
  </property>
</Properties>
</file>